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F%D0%B5%D1%80%D0%B5%D0%BC%D0%B5%D0%BD%D0%BD%D0%B0%D1%8F_(%D0%BF%D1%80%D0%BE%D0%B3%D1%80%D0%B0%D0%BC%D0%BC%D0%B8%D1%80%D0%BE%D0%B2%D0%B0%D0%BD%D0%B8%D0%B5)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/>
          </a:bodyPr>
          <a:lstStyle/>
          <a:p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литералы==значение переменной</a:t>
            </a:r>
            <a:endParaRPr lang="ru-RU" sz="344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61DCD1-2956-405A-A420-022DE6F6F142}"/>
              </a:ext>
            </a:extLst>
          </p:cNvPr>
          <p:cNvSpPr txBox="1"/>
          <p:nvPr/>
        </p:nvSpPr>
        <p:spPr>
          <a:xfrm>
            <a:off x="712433" y="577918"/>
            <a:ext cx="10668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символы '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\x'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после которых идет шестнадцатеричный код символа из таблицы ASCII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56E342A-7F78-4F6F-9198-D721F23AE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044" y="1123025"/>
            <a:ext cx="6838020" cy="10520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8D71EE-A7F8-4835-8E1A-37E669A60F85}"/>
              </a:ext>
            </a:extLst>
          </p:cNvPr>
          <p:cNvSpPr txBox="1"/>
          <p:nvPr/>
        </p:nvSpPr>
        <p:spPr>
          <a:xfrm>
            <a:off x="1662343" y="3030361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'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\u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',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после которых идет шестнадцатеричный код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Unicode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150B369-9693-4993-BB64-367BA5684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044" y="3798019"/>
            <a:ext cx="8389308" cy="119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29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BCFF0F7-DD59-4ED7-BA8A-1EAE901B0C1B}"/>
              </a:ext>
            </a:extLst>
          </p:cNvPr>
          <p:cNvSpPr txBox="1"/>
          <p:nvPr/>
        </p:nvSpPr>
        <p:spPr>
          <a:xfrm>
            <a:off x="437225" y="483226"/>
            <a:ext cx="609452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Строковые литералы</a:t>
            </a:r>
            <a:endParaRPr lang="ru-RU" sz="16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B21B798-2F32-47D0-84F1-1E4D969F9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290" y="458812"/>
            <a:ext cx="5545115" cy="13256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DEE0EAF-A4C6-45D5-8274-A713CB695B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27" y="2586731"/>
            <a:ext cx="7944040" cy="45831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6B015E3-F5B2-4E2B-ABDA-870697C9AC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416" y="4023498"/>
            <a:ext cx="8130630" cy="75987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B623024-214C-48FD-B25E-AB9B286B2B05}"/>
              </a:ext>
            </a:extLst>
          </p:cNvPr>
          <p:cNvSpPr txBox="1"/>
          <p:nvPr/>
        </p:nvSpPr>
        <p:spPr>
          <a:xfrm>
            <a:off x="1535837" y="1941888"/>
            <a:ext cx="121775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 внутри строки необходимо вывести двойную кавычку, 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 такая внутренняя кавычка предваряется обратным слешем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EFABEA-E5A2-4BA0-9BEE-7FB7CF060CE3}"/>
              </a:ext>
            </a:extLst>
          </p:cNvPr>
          <p:cNvSpPr txBox="1"/>
          <p:nvPr/>
        </p:nvSpPr>
        <p:spPr>
          <a:xfrm>
            <a:off x="1669002" y="3604959"/>
            <a:ext cx="7659209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 '\n' осуществляет перевод на новую строку: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6349941-D083-43C8-95A9-6827203B02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1745" y="5027259"/>
            <a:ext cx="1526217" cy="13163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78D0F8E-1B15-48FE-9011-2B6D6DBC64DC}"/>
              </a:ext>
            </a:extLst>
          </p:cNvPr>
          <p:cNvSpPr txBox="1"/>
          <p:nvPr/>
        </p:nvSpPr>
        <p:spPr>
          <a:xfrm>
            <a:off x="4532791" y="5587177"/>
            <a:ext cx="7659209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7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6C34665-4CB3-4568-925D-89C130F74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428162"/>
            <a:ext cx="11332634" cy="5306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99753D7-4D86-4A85-AEEF-1C6136B84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293" y="958787"/>
            <a:ext cx="2801414" cy="56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01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784662D-2683-481B-BC9E-45B4EC698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19" y="1609345"/>
            <a:ext cx="11735162" cy="277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59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D6F6BC-F437-4731-BB8D-1E1B2AD68C06}"/>
              </a:ext>
            </a:extLst>
          </p:cNvPr>
          <p:cNvSpPr txBox="1"/>
          <p:nvPr/>
        </p:nvSpPr>
        <p:spPr>
          <a:xfrm>
            <a:off x="630315" y="1367161"/>
            <a:ext cx="1093728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Литералы представляют собой константы, включаемые непосредственно в текст программы.</a:t>
            </a:r>
          </a:p>
          <a:p>
            <a:pPr algn="l"/>
            <a:r>
              <a:rPr lang="ru-RU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Литералы могут быть изменены в тексте программы лишь во время редактирования. В отличие от </a:t>
            </a:r>
            <a:r>
              <a:rPr lang="ru-RU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Переменная (программирование)"/>
              </a:rPr>
              <a:t>переменных</a:t>
            </a:r>
            <a:r>
              <a:rPr lang="ru-RU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литералы не могут изменяться во время выполнения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1224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EB3234-D385-40DB-B5E9-FFA47DC38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32" y="1005396"/>
            <a:ext cx="11648447" cy="484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20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FBA438-2078-4BC4-ACB0-141C6369F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17" y="259640"/>
            <a:ext cx="10928412" cy="659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66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ED8F83-65CF-4103-B82E-C43E79E8936A}"/>
              </a:ext>
            </a:extLst>
          </p:cNvPr>
          <p:cNvSpPr txBox="1"/>
          <p:nvPr/>
        </p:nvSpPr>
        <p:spPr>
          <a:xfrm>
            <a:off x="1680099" y="973870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Числа в двоичной форме 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BE8B62E-1781-4CC1-8614-7BCF20867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264" y="1458018"/>
            <a:ext cx="6525498" cy="13562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30A70B-01A9-440C-80C8-A6AC37108D26}"/>
              </a:ext>
            </a:extLst>
          </p:cNvPr>
          <p:cNvSpPr txBox="1"/>
          <p:nvPr/>
        </p:nvSpPr>
        <p:spPr>
          <a:xfrm>
            <a:off x="1484790" y="297962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шестнадцатеричной форме 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EAA311F-C95E-4124-BED2-5AF5704E89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264" y="3413324"/>
            <a:ext cx="6984456" cy="157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1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26DB0A-D988-4EC0-AA6C-A80553CD49CF}"/>
              </a:ext>
            </a:extLst>
          </p:cNvPr>
          <p:cNvSpPr txBox="1"/>
          <p:nvPr/>
        </p:nvSpPr>
        <p:spPr>
          <a:xfrm>
            <a:off x="1262849" y="651902"/>
            <a:ext cx="609452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Вещественные литералы</a:t>
            </a:r>
            <a:endParaRPr lang="ru-RU" sz="16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17BABF-592D-4253-9E2C-65B753032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689" y="332814"/>
            <a:ext cx="2043813" cy="1256289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3D14A5B-CAD3-4537-9E02-3315A69B9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77" y="1809010"/>
            <a:ext cx="11297658" cy="98745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9D18E72-EE6A-4EB2-854A-DE4CD59904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94" y="3131881"/>
            <a:ext cx="12042011" cy="339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55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26DB0A-D988-4EC0-AA6C-A80553CD49CF}"/>
              </a:ext>
            </a:extLst>
          </p:cNvPr>
          <p:cNvSpPr txBox="1"/>
          <p:nvPr/>
        </p:nvSpPr>
        <p:spPr>
          <a:xfrm>
            <a:off x="1262849" y="651902"/>
            <a:ext cx="609452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Вещественные литералы</a:t>
            </a:r>
            <a:endParaRPr lang="ru-RU" sz="16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17BABF-592D-4253-9E2C-65B753032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689" y="332814"/>
            <a:ext cx="2043813" cy="125628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FC020A8-5649-4D98-AAF5-1A5EC2D27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454" y="2317072"/>
            <a:ext cx="11404214" cy="1980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26DB0A-D988-4EC0-AA6C-A80553CD49CF}"/>
              </a:ext>
            </a:extLst>
          </p:cNvPr>
          <p:cNvSpPr txBox="1"/>
          <p:nvPr/>
        </p:nvSpPr>
        <p:spPr>
          <a:xfrm>
            <a:off x="534880" y="509859"/>
            <a:ext cx="609452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Символьные литералы</a:t>
            </a:r>
            <a:endParaRPr lang="ru-RU" sz="18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FA24FB7-4263-4A42-8E5C-D2E55AA4B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489" y="358759"/>
            <a:ext cx="1508134" cy="127473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EE6F927-AFE7-4CDE-8966-09FB59C0AB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405" y="427815"/>
            <a:ext cx="4064363" cy="12747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2659084-1E1E-4C33-B57A-7651CEE315F4}"/>
              </a:ext>
            </a:extLst>
          </p:cNvPr>
          <p:cNvSpPr txBox="1"/>
          <p:nvPr/>
        </p:nvSpPr>
        <p:spPr>
          <a:xfrm>
            <a:off x="3144914" y="233215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Литералы управляющие последовательностями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0640315-37E8-4F90-B442-9B878E3789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8711" y="2701486"/>
            <a:ext cx="4557296" cy="181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383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26DB0A-D988-4EC0-AA6C-A80553CD49CF}"/>
              </a:ext>
            </a:extLst>
          </p:cNvPr>
          <p:cNvSpPr txBox="1"/>
          <p:nvPr/>
        </p:nvSpPr>
        <p:spPr>
          <a:xfrm>
            <a:off x="534880" y="509859"/>
            <a:ext cx="609452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Символьные литералы</a:t>
            </a:r>
            <a:endParaRPr lang="ru-RU" sz="1800" b="1" dirty="0">
              <a:solidFill>
                <a:srgbClr val="1F3763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59084-1E1E-4C33-B57A-7651CEE315F4}"/>
              </a:ext>
            </a:extLst>
          </p:cNvPr>
          <p:cNvSpPr txBox="1"/>
          <p:nvPr/>
        </p:nvSpPr>
        <p:spPr>
          <a:xfrm>
            <a:off x="4476565" y="509859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Литералы управляющие последовательностями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8D36F9-1CFE-45A0-912F-B13B0FF7F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707" y="1169355"/>
            <a:ext cx="11586468" cy="63281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8B7C8DC-5498-4F71-92F1-FE246B706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572" y="1935685"/>
            <a:ext cx="11545109" cy="211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41720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493</TotalTime>
  <Words>112</Words>
  <Application>Microsoft Office PowerPoint</Application>
  <PresentationFormat>Широкоэкранный</PresentationFormat>
  <Paragraphs>18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Times New Roman</vt:lpstr>
      <vt:lpstr>Базис</vt:lpstr>
      <vt:lpstr>литералы==значение переменной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19</cp:revision>
  <dcterms:created xsi:type="dcterms:W3CDTF">2023-09-17T09:06:20Z</dcterms:created>
  <dcterms:modified xsi:type="dcterms:W3CDTF">2024-02-26T15:35:27Z</dcterms:modified>
</cp:coreProperties>
</file>