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3" r:id="rId4"/>
    <p:sldId id="284" r:id="rId5"/>
    <p:sldId id="285" r:id="rId6"/>
    <p:sldId id="28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преобразование типов </a:t>
            </a:r>
            <a:r>
              <a:rPr lang="ru-RU" sz="4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400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Parse</a:t>
            </a:r>
            <a:r>
              <a:rPr lang="ru-RU" sz="4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и </a:t>
            </a:r>
            <a:r>
              <a:rPr lang="ru-RU" sz="400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TryParse</a:t>
            </a:r>
            <a:r>
              <a:rPr lang="ru-RU" sz="4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br>
              <a:rPr lang="ru-RU" sz="6000" dirty="0">
                <a:solidFill>
                  <a:srgbClr val="1F3763"/>
                </a:solidFill>
                <a:highlight>
                  <a:srgbClr val="FFFF00"/>
                </a:highlight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класс 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Convert </a:t>
            </a:r>
            <a:endParaRPr lang="ru-RU" sz="4000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38538" y="0"/>
            <a:ext cx="6094602" cy="42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Parse</a:t>
            </a: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TryParse</a:t>
            </a:r>
            <a:endParaRPr lang="ru-RU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6CF95-DB9E-4548-8F60-F9A1F59D6C24}"/>
              </a:ext>
            </a:extLst>
          </p:cNvPr>
          <p:cNvSpPr txBox="1"/>
          <p:nvPr/>
        </p:nvSpPr>
        <p:spPr>
          <a:xfrm>
            <a:off x="396423" y="1079921"/>
            <a:ext cx="11658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 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Parse</a:t>
            </a:r>
            <a:r>
              <a:rPr lang="ru-RU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ru-RU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качестве параметра принимает строку и возвращает объект текущего типа. </a:t>
            </a:r>
            <a:endParaRPr lang="ru-RU" sz="20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8EDA0B2-9251-4AB6-AD0C-114125606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23" y="1642146"/>
            <a:ext cx="6936242" cy="178685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3656C19-5FDD-4F0F-ABB1-7A1A4BC23F30}"/>
              </a:ext>
            </a:extLst>
          </p:cNvPr>
          <p:cNvSpPr txBox="1"/>
          <p:nvPr/>
        </p:nvSpPr>
        <p:spPr>
          <a:xfrm>
            <a:off x="396423" y="3534641"/>
            <a:ext cx="8848245" cy="703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Чтобы не зависеть от культурных различий мы можем установить четкий формат с помощью класса </a:t>
            </a:r>
            <a:r>
              <a:rPr lang="ru-RU" sz="1800" b="1" i="1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NumberFormatInfo</a:t>
            </a:r>
            <a:r>
              <a:rPr lang="ru-RU" sz="1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и его свойства </a:t>
            </a:r>
            <a:r>
              <a:rPr lang="ru-RU" sz="1800" b="1" i="1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NumberDecimalSeparator</a:t>
            </a:r>
            <a:r>
              <a:rPr lang="ru-RU" sz="1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solidFill>
                <a:schemeClr val="bg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EDFD2F9-9957-4F3F-B31B-F2510C65A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59" y="4562782"/>
            <a:ext cx="9111544" cy="18600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6A4D96-0C83-4639-987B-6CB65D6BE115}"/>
              </a:ext>
            </a:extLst>
          </p:cNvPr>
          <p:cNvSpPr txBox="1"/>
          <p:nvPr/>
        </p:nvSpPr>
        <p:spPr>
          <a:xfrm>
            <a:off x="731939" y="435179"/>
            <a:ext cx="10635144" cy="703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примитивные типы имеют два метода, которые позволяют преобразовать строку к данному типу. Это методы 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Parse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и 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TryParse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52E74C-6F21-499C-9DD1-D92A05312CDA}"/>
              </a:ext>
            </a:extLst>
          </p:cNvPr>
          <p:cNvSpPr txBox="1"/>
          <p:nvPr/>
        </p:nvSpPr>
        <p:spPr>
          <a:xfrm>
            <a:off x="9580228" y="4562782"/>
            <a:ext cx="247479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получения числа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ru-RU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 передаю строку "23,56" с запятой в качестве разделителя</a:t>
            </a:r>
            <a:r>
              <a:rPr lang="ru-RU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форматер преобразует под формат конкретной локализации</a:t>
            </a:r>
            <a:endParaRPr lang="ru-RU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64424E-335B-4A2D-A5D0-0E6B927F1EA2}"/>
              </a:ext>
            </a:extLst>
          </p:cNvPr>
          <p:cNvSpPr txBox="1"/>
          <p:nvPr/>
        </p:nvSpPr>
        <p:spPr>
          <a:xfrm>
            <a:off x="7686413" y="1981729"/>
            <a:ext cx="41091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выбрасывает ошибку используйте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TryParse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</a:t>
            </a:r>
          </a:p>
          <a:p>
            <a:r>
              <a:rPr lang="ru-RU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 при передачи алфавитных символов вместо числовых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45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BCB7A2F-1933-46CE-B43A-069C052F7606}"/>
              </a:ext>
            </a:extLst>
          </p:cNvPr>
          <p:cNvSpPr txBox="1"/>
          <p:nvPr/>
        </p:nvSpPr>
        <p:spPr>
          <a:xfrm>
            <a:off x="4238538" y="0"/>
            <a:ext cx="6094602" cy="42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TryParse</a:t>
            </a: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()</a:t>
            </a:r>
            <a:endParaRPr lang="ru-RU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BAB2D4-E654-47AE-8B6C-1D627BDDDCB3}"/>
              </a:ext>
            </a:extLst>
          </p:cNvPr>
          <p:cNvSpPr txBox="1"/>
          <p:nvPr/>
        </p:nvSpPr>
        <p:spPr>
          <a:xfrm>
            <a:off x="354434" y="423834"/>
            <a:ext cx="11499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 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TryParse</a:t>
            </a:r>
            <a:r>
              <a:rPr lang="ru-RU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пытается преобразовать строку к типу и, если преобразование прошло успешно, то возвращает 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Иначе возвращается </a:t>
            </a:r>
            <a:r>
              <a:rPr lang="ru-RU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1013113-8D65-4FEA-85AD-E01D18BD4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52" y="1328825"/>
            <a:ext cx="9231866" cy="26269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7FD27B4-F01F-44FA-A263-3571349BD447}"/>
              </a:ext>
            </a:extLst>
          </p:cNvPr>
          <p:cNvSpPr txBox="1"/>
          <p:nvPr/>
        </p:nvSpPr>
        <p:spPr>
          <a:xfrm>
            <a:off x="3246539" y="4471947"/>
            <a:ext cx="8607104" cy="17572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преобразование пройдет неудачно, то исключения никакого не будет выброшено, просто метод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TryParse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возвратит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false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переменная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number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содержать значение по умолчанию.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43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1339CB-BE26-4263-AC24-EAAEB53A258F}"/>
              </a:ext>
            </a:extLst>
          </p:cNvPr>
          <p:cNvSpPr txBox="1"/>
          <p:nvPr/>
        </p:nvSpPr>
        <p:spPr>
          <a:xfrm>
            <a:off x="5069048" y="-94674"/>
            <a:ext cx="6094602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Bef>
                <a:spcPts val="200"/>
              </a:spcBef>
            </a:pPr>
            <a:r>
              <a:rPr lang="ru-RU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endParaRPr lang="ru-RU" sz="2000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C7C3BD-7C1D-4186-A6A8-2B674FB67154}"/>
              </a:ext>
            </a:extLst>
          </p:cNvPr>
          <p:cNvSpPr txBox="1"/>
          <p:nvPr/>
        </p:nvSpPr>
        <p:spPr>
          <a:xfrm>
            <a:off x="413158" y="454902"/>
            <a:ext cx="11507598" cy="6004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 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Convert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представляет еще один способ для преобразования значений. Для этого в нем определены следующие статические методы: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ToBoolean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ToByte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ToChar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ToDateTime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ToDecimal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ToDouble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ToInt16(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ToInt32(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ToInt64(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ToUInt16(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 отрицательного диапазона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ToUInt32(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без отрицательного диапазона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ToUInt64(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без отрицательного диапазона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98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0D9F61-77C6-4082-BA8E-16944CD8F2D8}"/>
              </a:ext>
            </a:extLst>
          </p:cNvPr>
          <p:cNvSpPr txBox="1"/>
          <p:nvPr/>
        </p:nvSpPr>
        <p:spPr>
          <a:xfrm>
            <a:off x="320879" y="260558"/>
            <a:ext cx="11524376" cy="9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качестве параметра в эти методы может передаваться значение различных примитивных типов, необязательно строки: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EF0C00-7457-47B2-8902-29FB3E105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79" y="1361759"/>
            <a:ext cx="7731648" cy="22400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1F651E-36E0-42B1-8463-715BCE97CD8E}"/>
              </a:ext>
            </a:extLst>
          </p:cNvPr>
          <p:cNvSpPr txBox="1"/>
          <p:nvPr/>
        </p:nvSpPr>
        <p:spPr>
          <a:xfrm>
            <a:off x="429935" y="3750378"/>
            <a:ext cx="11524375" cy="1745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3200" i="1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опять же, как и в случае с методом </a:t>
            </a:r>
            <a:r>
              <a:rPr lang="ru-RU" sz="3200" i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Parse</a:t>
            </a:r>
            <a:r>
              <a:rPr lang="ru-RU" sz="3200" i="1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методу не удастся преобразовать значение к нужному типу, то он выбрасывает исключение </a:t>
            </a:r>
            <a:r>
              <a:rPr lang="ru-RU" sz="3200" i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FormatException</a:t>
            </a:r>
            <a:r>
              <a:rPr lang="ru-RU" sz="3200" i="1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i="1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9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5606ED-F392-4C08-ADFB-36C12221FDD4}"/>
              </a:ext>
            </a:extLst>
          </p:cNvPr>
          <p:cNvSpPr txBox="1"/>
          <p:nvPr/>
        </p:nvSpPr>
        <p:spPr>
          <a:xfrm>
            <a:off x="153099" y="173832"/>
            <a:ext cx="11776046" cy="1263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Задание1.</a:t>
            </a:r>
            <a:r>
              <a:rPr lang="ru-RU" sz="18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 ПО-20 состоит из 20 человек. Ввести количество девочек и количество мальчиков в группе ПО-20. Если мальчиков меньше половины, то вывести данная группа </a:t>
            </a:r>
            <a:r>
              <a:rPr lang="ru-RU" sz="1800" u="sng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девчача</a:t>
            </a: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иначе вывести на экран в группе преобладают мальчики и тогда определить какое количество девочек нужно добавить в группу, чтобы каждому мальчику была пара девочки.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AFD6AC-0EA5-4864-88A3-6ADFFC08ABB1}"/>
              </a:ext>
            </a:extLst>
          </p:cNvPr>
          <p:cNvSpPr txBox="1"/>
          <p:nvPr/>
        </p:nvSpPr>
        <p:spPr>
          <a:xfrm>
            <a:off x="137020" y="1531942"/>
            <a:ext cx="11901881" cy="1897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Задание2.</a:t>
            </a:r>
            <a:r>
              <a:rPr lang="ru-RU" sz="1800" u="sng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Введите общее количество человек в группе ПО-20. Ввести количество девочек, мальчиков посчитать автоматически и вывести на экран. Если количество мальчиков в группе преобладает, то посчитать их процент в группе, если в группе больше девочек, то узнать четное их количество или нет, если девочек четное количество-вывести сообщение четное, если нет вывести сообщение не четное. Во всех других случаях вывести Сообщение “в группе одинаковое количество девочек и мальчиков”.</a:t>
            </a:r>
            <a:r>
              <a:rPr lang="ru-RU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Использовать условный оператор и тернарный оператор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11A6752-CA67-49EB-9581-D69B3D106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04" y="3204086"/>
            <a:ext cx="5329216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проверяют остаток от деления на 2: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остаток 0, то число было чётным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остаток не 0, то число было нечётным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Оператор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вычисляет остаток от деления (не путайте с делением)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0342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891</TotalTime>
  <Words>459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Symbol</vt:lpstr>
      <vt:lpstr>Times New Roman</vt:lpstr>
      <vt:lpstr>Базис</vt:lpstr>
      <vt:lpstr>преобразование типов Методы Parse() и TryParse() и класс Convert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59</cp:revision>
  <dcterms:created xsi:type="dcterms:W3CDTF">2023-09-17T09:06:20Z</dcterms:created>
  <dcterms:modified xsi:type="dcterms:W3CDTF">2024-02-26T15:39:04Z</dcterms:modified>
</cp:coreProperties>
</file>