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926032"/>
            <a:ext cx="9966960" cy="2926080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конструкция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else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тернарная операция</a:t>
            </a:r>
            <a:endParaRPr lang="ru-RU" sz="4000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973AB8F-2490-45F2-8D81-4410C47371E9}"/>
              </a:ext>
            </a:extLst>
          </p:cNvPr>
          <p:cNvSpPr txBox="1"/>
          <p:nvPr/>
        </p:nvSpPr>
        <p:spPr>
          <a:xfrm>
            <a:off x="4647354" y="-91564"/>
            <a:ext cx="7186863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2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Конструкция </a:t>
            </a:r>
            <a:r>
              <a:rPr lang="en-US" sz="2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endParaRPr lang="ru-RU" sz="2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4A777EE-9823-4301-A324-FEE4E3248865}"/>
              </a:ext>
            </a:extLst>
          </p:cNvPr>
          <p:cNvSpPr txBox="1"/>
          <p:nvPr/>
        </p:nvSpPr>
        <p:spPr>
          <a:xfrm>
            <a:off x="161487" y="456535"/>
            <a:ext cx="11750879" cy="771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Конструкция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else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проверяет истинность некоторого условия и в зависимости от результатов проверки выполняет определенный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код.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простейшая форма состоит из блока 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1580497-17FE-4E6E-BB88-3A98C68AEEE8}"/>
              </a:ext>
            </a:extLst>
          </p:cNvPr>
          <p:cNvSpPr txBox="1"/>
          <p:nvPr/>
        </p:nvSpPr>
        <p:spPr>
          <a:xfrm>
            <a:off x="1326858" y="1776448"/>
            <a:ext cx="6094602" cy="385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Конструкция </a:t>
            </a:r>
            <a:r>
              <a:rPr lang="en-US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F2CE4E35-C938-46DD-8587-A28EE7028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333" y="1247168"/>
            <a:ext cx="3932452" cy="1237485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6F3540A4-C2D0-4788-9CB4-D6B30ACF9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706" y="2484653"/>
            <a:ext cx="119850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73025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После ключевого слова 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ставится условие. Условие должно представлять значение типа 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bool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Это может быть непосредственно значение типа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bool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или результат условного выражения или другого выражения, которое возвращает значение типа 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bool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И если это условие истинно (равно 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true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то срабатывает код, который помещен далее после условия внутри фигурных скобок.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778D7EF0-760F-47F7-9C3F-F4598907D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407" y="3703441"/>
            <a:ext cx="6392342" cy="16883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8C6EC8-388D-4F62-8127-BDBC01DF29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5148" y="5210278"/>
            <a:ext cx="6346955" cy="15946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8CFFA3-1EF8-4DF0-B067-E13D4677547B}"/>
              </a:ext>
            </a:extLst>
          </p:cNvPr>
          <p:cNvSpPr txBox="1"/>
          <p:nvPr/>
        </p:nvSpPr>
        <p:spPr>
          <a:xfrm>
            <a:off x="7097235" y="4187819"/>
            <a:ext cx="4736982" cy="1022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блок </a:t>
            </a:r>
            <a:r>
              <a:rPr lang="ru-RU" sz="1800" dirty="0" err="1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содержит одну инструкцию, то мы можем его сократить, убрав фигурные скобки:</a:t>
            </a:r>
            <a:endParaRPr lang="ru-RU" sz="1600" dirty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45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B8CC5E-B92A-4AC7-AF0D-99A4581B5B89}"/>
              </a:ext>
            </a:extLst>
          </p:cNvPr>
          <p:cNvSpPr txBox="1"/>
          <p:nvPr/>
        </p:nvSpPr>
        <p:spPr>
          <a:xfrm>
            <a:off x="956344" y="1057395"/>
            <a:ext cx="11610363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Соединение сразу несколько условий, используя логические операторы: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7775EF7-AD56-400B-81C9-C0B775CFC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280" y="2538702"/>
            <a:ext cx="10310092" cy="238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58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165E73-035C-463C-97A8-7DABD86E1FA6}"/>
              </a:ext>
            </a:extLst>
          </p:cNvPr>
          <p:cNvSpPr txBox="1"/>
          <p:nvPr/>
        </p:nvSpPr>
        <p:spPr>
          <a:xfrm>
            <a:off x="4448263" y="-69507"/>
            <a:ext cx="6094602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Выражение </a:t>
            </a:r>
            <a:r>
              <a:rPr lang="ru-RU" sz="24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endParaRPr lang="ru-RU" b="1" dirty="0">
              <a:solidFill>
                <a:srgbClr val="2F5496"/>
              </a:solidFill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56CF4DD-A8A9-40B9-9230-CF52472BB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66" y="2839379"/>
            <a:ext cx="115130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Блок 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else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выполняется, если условие после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if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ложно, то есть равно 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false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Если блок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else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содержит только одну инструкцию, то опять же мы можем его сократить, убрав фигурные скобки: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449748D-E161-4D36-9434-DB12AFE5E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232" y="395012"/>
            <a:ext cx="6620269" cy="245485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EB76E7-2657-4FC4-9596-1F577C8F2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7791" y="3685956"/>
            <a:ext cx="9356662" cy="241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01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165E73-035C-463C-97A8-7DABD86E1FA6}"/>
              </a:ext>
            </a:extLst>
          </p:cNvPr>
          <p:cNvSpPr txBox="1"/>
          <p:nvPr/>
        </p:nvSpPr>
        <p:spPr>
          <a:xfrm>
            <a:off x="4448263" y="-69507"/>
            <a:ext cx="6094602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Выражение </a:t>
            </a:r>
            <a:r>
              <a:rPr lang="ru-RU" sz="24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ru-RU" b="1" dirty="0">
              <a:solidFill>
                <a:srgbClr val="2F5496"/>
              </a:solidFill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BA0580C-37E0-47EA-9507-231918DD5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442" y="420692"/>
            <a:ext cx="4838700" cy="124777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DB38512-F558-43EA-9A4B-835FDAA5C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8142" y="382859"/>
            <a:ext cx="656019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Но в примере при сравнении чисел мы можем насчитать три состояния: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первое число больше второго,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первое число меньше второго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числа равны.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735403-DED7-44E4-88C4-F72D27D904EA}"/>
              </a:ext>
            </a:extLst>
          </p:cNvPr>
          <p:cNvSpPr txBox="1"/>
          <p:nvPr/>
        </p:nvSpPr>
        <p:spPr>
          <a:xfrm>
            <a:off x="201336" y="1744131"/>
            <a:ext cx="117865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Используя конструкцию 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else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if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, мы можем обрабатывать дополнительные условия: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2C263D1-74E7-435D-A395-D35A807BB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52" y="2158664"/>
            <a:ext cx="7831262" cy="392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89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165E73-035C-463C-97A8-7DABD86E1FA6}"/>
              </a:ext>
            </a:extLst>
          </p:cNvPr>
          <p:cNvSpPr txBox="1"/>
          <p:nvPr/>
        </p:nvSpPr>
        <p:spPr>
          <a:xfrm>
            <a:off x="4448263" y="-69507"/>
            <a:ext cx="6094602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Выражение </a:t>
            </a:r>
            <a:r>
              <a:rPr lang="ru-RU" sz="24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ru-RU" b="1" dirty="0">
              <a:solidFill>
                <a:srgbClr val="2F5496"/>
              </a:solidFill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F5CFCA0-0C20-42B5-B292-34FBEDF80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641" y="705528"/>
            <a:ext cx="83406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 необходимости можно добавить несколько выражений 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else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if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: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550AA16-B7A3-4562-8743-BEC49B66E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130" y="1390475"/>
            <a:ext cx="9239705" cy="407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657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A4180A-05B9-4902-BB1B-89C828E7FC51}"/>
              </a:ext>
            </a:extLst>
          </p:cNvPr>
          <p:cNvSpPr txBox="1"/>
          <p:nvPr/>
        </p:nvSpPr>
        <p:spPr>
          <a:xfrm>
            <a:off x="4397928" y="-69507"/>
            <a:ext cx="6094602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Тернарная операция</a:t>
            </a:r>
            <a:endParaRPr lang="ru-RU" sz="2000" b="1" dirty="0">
              <a:solidFill>
                <a:srgbClr val="1F3763"/>
              </a:solidFill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DD6A77-2C28-442D-96EB-651682F7AE64}"/>
              </a:ext>
            </a:extLst>
          </p:cNvPr>
          <p:cNvSpPr txBox="1"/>
          <p:nvPr/>
        </p:nvSpPr>
        <p:spPr>
          <a:xfrm>
            <a:off x="278933" y="625594"/>
            <a:ext cx="11700545" cy="771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Тернарную операция также позволяет проверить некоторое условие и в зависимости от его истинности выполнить некоторые действия. Она имеет следующий синтаксис:</a:t>
            </a:r>
            <a:endParaRPr lang="ru-RU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9E58C07-AE34-468D-962D-121745F2F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837" y="1602310"/>
            <a:ext cx="11033473" cy="507053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5224C0A6-896F-42EC-A5E0-88616A54B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32" y="2268099"/>
            <a:ext cx="115075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условие равно </a:t>
            </a:r>
            <a:r>
              <a:rPr kumimoji="0" lang="ru-RU" altLang="ru-RU" sz="2000" b="1" i="1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то возвращается второй операнд; если условие равно </a:t>
            </a:r>
            <a:r>
              <a:rPr kumimoji="0" lang="ru-RU" altLang="ru-RU" sz="2000" b="1" i="1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то третий</a:t>
            </a:r>
            <a:r>
              <a:rPr kumimoji="0" lang="ru-RU" altLang="ru-RU" sz="105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2800" b="0" i="1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5E30C91-B9DD-42DA-AA3F-7EE0353D7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837" y="3252850"/>
            <a:ext cx="6036586" cy="2432324"/>
          </a:xfrm>
          <a:prstGeom prst="rect">
            <a:avLst/>
          </a:prstGeom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89E7CAE7-1A7B-4880-AEE6-97DC21048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086" y="3591849"/>
            <a:ext cx="466707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Здесь первый операнд (то есть условие) представляет выражение 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x &lt; 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Если оно равно 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true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то возвращается второй операнд - 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x+y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то есть результат операции сложения. Если условие равно 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false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то возвращается третий операнд - 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(x-y)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68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12A988-5D10-4522-AB8B-1140E8411C4B}"/>
              </a:ext>
            </a:extLst>
          </p:cNvPr>
          <p:cNvSpPr txBox="1"/>
          <p:nvPr/>
        </p:nvSpPr>
        <p:spPr>
          <a:xfrm>
            <a:off x="379602" y="305236"/>
            <a:ext cx="11490820" cy="139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Задание1.</a:t>
            </a:r>
            <a:r>
              <a:rPr lang="ru-RU" sz="2000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айфон Пети мама дала 40000руб, бабушка дала 5000рублей. Папа и дедушка Пети подарили на ДР сумму равную общей сумме маминых и бабушкиных денег вместе. Если денег больше или равно 50тыс -Петя купит айфон 11, если денег больше 100тыс Петя купить айфон 14, иначе Петя купит </a:t>
            </a:r>
            <a:r>
              <a:rPr lang="ru-RU" sz="2000" u="sng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сями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944512-EE60-4804-99FA-62AD177BB83C}"/>
              </a:ext>
            </a:extLst>
          </p:cNvPr>
          <p:cNvSpPr txBox="1"/>
          <p:nvPr/>
        </p:nvSpPr>
        <p:spPr>
          <a:xfrm>
            <a:off x="321578" y="1701497"/>
            <a:ext cx="11692156" cy="1064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Задание2.</a:t>
            </a:r>
            <a:r>
              <a:rPr lang="ru-RU" sz="2000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айфон Пети мама дала 40000руб, бабушка дала 5000рублей. Папа и дедушка Пети подарили на ДР сумму равную общей сумме маминых и бабушкиных денег вместе. Если денег больше или равно 50тыс -Петя купит айфон 11, , иначе Петя купит </a:t>
            </a:r>
            <a:r>
              <a:rPr lang="ru-RU" sz="2000" u="sng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сями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Решить с помощью тернарного оператора!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EAC351-2E69-4F2A-AA5D-C1E2DC276F86}"/>
              </a:ext>
            </a:extLst>
          </p:cNvPr>
          <p:cNvSpPr txBox="1"/>
          <p:nvPr/>
        </p:nvSpPr>
        <p:spPr>
          <a:xfrm>
            <a:off x="262505" y="2877612"/>
            <a:ext cx="11666989" cy="139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Задание3.</a:t>
            </a:r>
            <a:r>
              <a:rPr lang="ru-RU" sz="2000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айфон Пети мама дала 40000руб, бабушка дала 5000рублей. Папа и дедушка Пети подарили на ДР сумму равную общей сумме маминых и бабушкиных денег вместе. Если денег больше или равно 50тыс -Петя купит айфон 11, если денег больше 100тыс Петя купить айфон 14, иначе Петя купит </a:t>
            </a:r>
            <a:r>
              <a:rPr lang="ru-RU" sz="2000" u="sng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сями</a:t>
            </a:r>
            <a:r>
              <a:rPr lang="ru-RU" sz="20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Решить с помощью тернарного оператора!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CF0CF5-D586-4712-99D2-EA5ED8408B9B}"/>
              </a:ext>
            </a:extLst>
          </p:cNvPr>
          <p:cNvSpPr txBox="1"/>
          <p:nvPr/>
        </p:nvSpPr>
        <p:spPr>
          <a:xfrm>
            <a:off x="224775" y="4270942"/>
            <a:ext cx="11641822" cy="2152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4. </a:t>
            </a:r>
            <a:r>
              <a:rPr lang="ru-RU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 программистов состоит из 17 мальчиков и 13 девочек, из них 15% мальчиков учится на оценку 5, 30% мальчиков учится на 4, 40% мальчиков учится на 3, остальные мальчики учатся на 2. Вывести на экран какое количество мальчиков учится на оценку 5,4,3, 2 и сколько в группе девочек. вывести общее количество студентов в группе. Если количество мальчиков, которые учатся на 2 больше или равно 5, то вывести сообщение общая успеваемость группы не удовлетворительна, иначе если сумма мальчиков отличников и хорошистов больше чем количество девочек в группе вывести сообщение, что хорошая успеваемость мальчиков превышает общее количество девочек, иначе вывести сообщение, что девочек больше чем хорошистов и отличников вместе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331873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861</TotalTime>
  <Words>594</Words>
  <Application>Microsoft Office PowerPoint</Application>
  <PresentationFormat>Широкоэкранный</PresentationFormat>
  <Paragraphs>25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Unicode MS</vt:lpstr>
      <vt:lpstr>Calibri</vt:lpstr>
      <vt:lpstr>Calibri Light</vt:lpstr>
      <vt:lpstr>Corbel</vt:lpstr>
      <vt:lpstr>Times New Roman</vt:lpstr>
      <vt:lpstr>Базис</vt:lpstr>
      <vt:lpstr>конструкция if..else и тернарная операция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54</cp:revision>
  <dcterms:created xsi:type="dcterms:W3CDTF">2023-09-17T09:06:20Z</dcterms:created>
  <dcterms:modified xsi:type="dcterms:W3CDTF">2024-02-26T15:38:32Z</dcterms:modified>
</cp:coreProperties>
</file>