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22.10.2023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omputercnulja.ru/wp-content/uploads/2014/07/%D0%BC%D0%BE%D0%B4%D0%B5%D0%BB%D1%8C-%D1%81%D0%BE%D1%81%D1%82%D0%BE%D1%8F%D0%BD%D0%B8%D1%8F-%D0%BF%D1%80%D0%BE%D1%86%D0%B5%D1%81%D1%81%D0%B0-2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ical_translator_dictionary.academic.ru/51419/%D0%B4%D0%B5%D1%82%D0%B5%D1%80%D0%BC%D0%B8%D0%BD%D0%B8%D1%80%D0%BE%D0%B2%D0%B0%D0%BD%D0%BD%D1%8B%D0%B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840431"/>
            <a:ext cx="9966960" cy="2926080"/>
          </a:xfrm>
        </p:spPr>
        <p:txBody>
          <a:bodyPr>
            <a:normAutofit/>
          </a:bodyPr>
          <a:lstStyle/>
          <a:p>
            <a:r>
              <a:rPr lang="uk-UA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</a:t>
            </a:r>
            <a:r>
              <a:rPr lang="ru-RU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состояний процесса</a:t>
            </a:r>
            <a:r>
              <a:rPr lang="uk-UA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000" b="1" spc="-1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</a:t>
            </a:r>
            <a:r>
              <a:rPr lang="uk-UA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5-ти </a:t>
            </a:r>
            <a:r>
              <a:rPr lang="ru-RU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составляющих. Планировщик</a:t>
            </a:r>
            <a:r>
              <a:rPr lang="uk-UA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заданий. </a:t>
            </a:r>
            <a:r>
              <a:rPr lang="ru-RU" sz="4000" b="1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Иерархия процессов в системах</a:t>
            </a:r>
            <a:endParaRPr lang="ru-RU" sz="2558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728625-3C63-4C36-B29B-52226706D6E0}"/>
              </a:ext>
            </a:extLst>
          </p:cNvPr>
          <p:cNvSpPr txBox="1"/>
          <p:nvPr/>
        </p:nvSpPr>
        <p:spPr>
          <a:xfrm>
            <a:off x="303401" y="100667"/>
            <a:ext cx="11031523" cy="2297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u="sng" dirty="0">
                <a:solidFill>
                  <a:srgbClr val="FF66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Вторая модель состояний процесса из 5 элементов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появилось два дополнительных состояния: рождение процесса и смерть процесса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5400" dirty="0"/>
          </a:p>
        </p:txBody>
      </p:sp>
      <p:pic>
        <p:nvPicPr>
          <p:cNvPr id="4" name="Рисунок 3" descr="модель состояния процесса 2">
            <a:hlinkClick r:id="rId2"/>
            <a:extLst>
              <a:ext uri="{FF2B5EF4-FFF2-40B4-BE49-F238E27FC236}">
                <a16:creationId xmlns:a16="http://schemas.microsoft.com/office/drawing/2014/main" id="{5BDCFB06-7A43-48CE-AE48-A5E78160DC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56" y="1245629"/>
            <a:ext cx="11166540" cy="4643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D3A760-A90A-4E1F-8E2B-C99FD44D8D01}"/>
              </a:ext>
            </a:extLst>
          </p:cNvPr>
          <p:cNvSpPr txBox="1"/>
          <p:nvPr/>
        </p:nvSpPr>
        <p:spPr>
          <a:xfrm>
            <a:off x="176868" y="402672"/>
            <a:ext cx="11838264" cy="5839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Новая модель состоит из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пяти состояний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эта модель очень близка к сегодняшним ОС.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 процесса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 это пассивное состояние, когда самого процесса еще нет, но уже готова структура для появления процесса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 еще не загрузился память. 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Если новый процесс принимается ОС, если соблюдаются все права доступа, то процесс помещается в состояние «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Готовность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»: процесс полностью готов к выполнению, т.е. может получить управление и непосредственно начать работать. Все загружено в память, инициализированы данные, стек, куча.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Выполнение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— процесс исполняется.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Блокировка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— процесс ожидает внешнего события (ввода/вывода).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Завершенный процесса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процесс удаляется из пула выполненных процессов, он закончил работу. Процесс помечается как «завершенный».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Самого процесса уже нет, но может случиться, что его «место", то есть структура данных , осталась в списке процессов.</a:t>
            </a:r>
          </a:p>
          <a:p>
            <a:r>
              <a:rPr lang="ru-RU" sz="18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Диспетчер 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будет выполнять работу по очистке процесса. На данном этапе проходит работа по освобождению памяти, закрытию ресурсов процесса (</a:t>
            </a:r>
            <a:r>
              <a:rPr lang="ru-RU" sz="18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вв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/выв, файлов…).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2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049CB1-6255-4E0D-B763-F5912DB3CAFC}"/>
              </a:ext>
            </a:extLst>
          </p:cNvPr>
          <p:cNvSpPr txBox="1"/>
          <p:nvPr/>
        </p:nvSpPr>
        <p:spPr>
          <a:xfrm>
            <a:off x="323675" y="302003"/>
            <a:ext cx="11544649" cy="7055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планировщик заданий</a:t>
            </a:r>
            <a:r>
              <a:rPr lang="ru-RU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-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</a:t>
            </a:r>
            <a:r>
              <a:rPr lang="ru-RU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оснастка MM</a:t>
            </a:r>
            <a:r>
              <a:rPr lang="en-US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(сервис мультимедийных сообщений), позволяющая назначать автоматически выполняемые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</a:t>
            </a:r>
            <a:r>
              <a:rPr lang="ru-RU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запуск которых производится в определенное время или при возникновении определенных событий.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нас есть </a:t>
            </a: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три процесса.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Один из них находится в состоянии выполнения.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Два других — в состоянии готовности.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Планировщик следит за временем выполнения первого процесса, если «время вышло», планировщик переводит процесс 1 в состояние готовности, а процесс 2 — в состояние выполнения. Затем, когда, время отведенное, на выполнение процесса 2, закончится, процесс 2 перейдет в состояние готовности, а процесс 3 — в состояние выполнения.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ОС время перехода процесса из одного состояния в другое должно быть детерминировано.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u="sng" dirty="0">
                <a:solidFill>
                  <a:srgbClr val="5F5DB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Helvetica" panose="020B0604020202020204" pitchFamily="34" charset="0"/>
                <a:hlinkClick r:id="rId2"/>
              </a:rPr>
              <a:t>детерминированный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 процесс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Helvetica" panose="020B0604020202020204" pitchFamily="34" charset="0"/>
              </a:rPr>
              <a:t> — это Процесс, исход которого полностью определен алгоритмом, значениями входных переменных и начальным состоянием системы.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12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8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683146-1E94-48F7-9606-9CC258DB9C62}"/>
              </a:ext>
            </a:extLst>
          </p:cNvPr>
          <p:cNvSpPr txBox="1"/>
          <p:nvPr/>
        </p:nvSpPr>
        <p:spPr>
          <a:xfrm>
            <a:off x="293615" y="402672"/>
            <a:ext cx="11484528" cy="6717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 контроля за временем т.е. дедлайн (</a:t>
            </a:r>
            <a:r>
              <a:rPr lang="ru-RU" sz="24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возлагаются на </a:t>
            </a:r>
            <a:r>
              <a:rPr lang="ru-RU" sz="2400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планировщика</a:t>
            </a:r>
          </a:p>
          <a:p>
            <a:pPr algn="just">
              <a:spcAft>
                <a:spcPts val="1000"/>
              </a:spcAft>
            </a:pP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24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триггер</a:t>
            </a: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(при создании можно указать условия запуска)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24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</a:t>
            </a: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(при создании необходимо указать действия, которые будет выполняться при запуске)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2.1 может быть отправка смс мне с текстом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2.2 запуск программы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2.3 отправка почты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24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</a:t>
            </a: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(указать условия, которые вместе с триггерами будут определять необходимость выполнения задачи)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3.1 запускать только при подключении к сети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24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параметры</a:t>
            </a: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(дополнительные условия выполнения задачи)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4.1 выполнять задачу по требованию</a:t>
            </a:r>
            <a:endParaRPr lang="ru-RU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4.2 при сбое перезапустить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1000"/>
              </a:spcAft>
            </a:pPr>
            <a:r>
              <a:rPr lang="ru-RU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4.3 задаю время выполнения для задачи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1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0572F73-080B-4CFF-A5BE-1A7477971EE0}"/>
              </a:ext>
            </a:extLst>
          </p:cNvPr>
          <p:cNvSpPr txBox="1"/>
          <p:nvPr/>
        </p:nvSpPr>
        <p:spPr>
          <a:xfrm>
            <a:off x="267048" y="159391"/>
            <a:ext cx="11657903" cy="7188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Операции над процессами</a:t>
            </a:r>
            <a:endParaRPr lang="ru-RU" sz="24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 процессами можно производить следующие операции: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переход из состояния рождения в состояние готовности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Уничтожение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переход из состояния выполнения в состояние смерти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Восстановление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переход из состояния готовности в состояние выполнения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приоритета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переход из выполнения в готовность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Блокирование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переход в состояние ожидания из состояния выполнения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Пробуждение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переход из состояния ожидания в состояние готовности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Запуск процесса</a:t>
            </a: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(или его выбор) — переход из состояния готовности в состояние выполнения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5250"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6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085BF3-CFAA-4E6F-9B23-10444570673A}"/>
              </a:ext>
            </a:extLst>
          </p:cNvPr>
          <p:cNvSpPr txBox="1"/>
          <p:nvPr/>
        </p:nvSpPr>
        <p:spPr>
          <a:xfrm>
            <a:off x="411060" y="505881"/>
            <a:ext cx="11627142" cy="4599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создания процесса операционной системе нужно: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Присвоить процессу имя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Добавить информацию о процессе в список процессов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приоритет процесса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Сформировать блок управления процессом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Предоставить процессу нужные ему ресурсы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1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5507EC-3C6C-45E1-B6E7-A8AF341441FC}"/>
              </a:ext>
            </a:extLst>
          </p:cNvPr>
          <p:cNvSpPr txBox="1"/>
          <p:nvPr/>
        </p:nvSpPr>
        <p:spPr>
          <a:xfrm>
            <a:off x="235591" y="293615"/>
            <a:ext cx="11720818" cy="571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Иерархия процессов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некоторых системах, когда процесс порождает другой процесс, родительский и дочерний процессы продолжают быть определенным образом связанными друг с другом.    Дочерний процесс может и сам создать какие-либо процессы, координируя иерархию процессов, которые он создал, при этот быть зависимым от родительского процесса.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UNIX процесс, все его дочерние процессы и более отдаленные потомки образуют группу процессов. В отличие от этого в Windows не существует понятия иерархии процессов, и все процессы являются равнозначными.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29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5507EC-3C6C-45E1-B6E7-A8AF341441FC}"/>
              </a:ext>
            </a:extLst>
          </p:cNvPr>
          <p:cNvSpPr txBox="1"/>
          <p:nvPr/>
        </p:nvSpPr>
        <p:spPr>
          <a:xfrm>
            <a:off x="235591" y="293615"/>
            <a:ext cx="11720818" cy="5285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Процесс, запущенный другим процессом, называется дочерним (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процессом или потомком</a:t>
            </a:r>
            <a:r>
              <a:rPr lang="ru-RU" sz="2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Процесс, который запустил новый процесс называется родительским (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родителем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или просто — предком.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каждого процесса есть два атрибута</a:t>
            </a:r>
            <a:r>
              <a:rPr lang="ru-RU" sz="2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 PID (Process ID) - идентификатор процесса и PPID (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Process ID) — идентификатор родительского процесса.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Процессы создают иерархию в виде дерева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Самым «главным» предком, то есть процессом, стоящим на вершине этого дерева, является процесс </a:t>
            </a:r>
            <a:r>
              <a:rPr lang="ru-RU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(PID=1).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6179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75</TotalTime>
  <Words>761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Corbel</vt:lpstr>
      <vt:lpstr>Базис</vt:lpstr>
      <vt:lpstr>Модель состояний процесса из 5-ти составляющих. Планировщик заданий. Иерархия процессов в системах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10</cp:revision>
  <dcterms:created xsi:type="dcterms:W3CDTF">2023-09-17T09:06:20Z</dcterms:created>
  <dcterms:modified xsi:type="dcterms:W3CDTF">2023-10-22T14:42:31Z</dcterms:modified>
</cp:coreProperties>
</file>