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c.academic.ru/dic.nsf/ruwiki/13050" TargetMode="External"/><Relationship Id="rId2" Type="http://schemas.openxmlformats.org/officeDocument/2006/relationships/hyperlink" Target="https://dic.academic.ru/dic.nsf/ruwiki/63544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omputercnulja.ru/wp-content/uploads/2014/07/%D0%BC%D0%BE%D0%B4%D0%B5%D0%BB%D1%8C-%D1%81%D0%BE%D1%81%D1%82%D0%BE%D1%8F%D0%BD%D0%B8%D0%B9-%D0%BF%D1%80%D0%BE%D1%86%D0%B5%D1%81%D1%81%D0%B0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840431"/>
            <a:ext cx="9966960" cy="2926080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Понятия «процесс» и «поток». Модели состояний процесса</a:t>
            </a:r>
            <a:endParaRPr lang="ru-RU" sz="857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728625-3C63-4C36-B29B-52226706D6E0}"/>
              </a:ext>
            </a:extLst>
          </p:cNvPr>
          <p:cNvSpPr txBox="1"/>
          <p:nvPr/>
        </p:nvSpPr>
        <p:spPr>
          <a:xfrm>
            <a:off x="580238" y="1031845"/>
            <a:ext cx="11031523" cy="4806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Термин «процесс» впервые появился при разработке операционной системы </a:t>
            </a:r>
            <a:r>
              <a:rPr lang="ru-RU" sz="2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Multix</a:t>
            </a: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имеет несколько определений, которые используются в зависимости от контекста, согласно которым </a:t>
            </a:r>
            <a:r>
              <a:rPr lang="ru-RU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 — это: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на стадии выполнения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«объект», которому выделено процессорное время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асинхронная работа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224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D3A760-A90A-4E1F-8E2B-C99FD44D8D01}"/>
              </a:ext>
            </a:extLst>
          </p:cNvPr>
          <p:cNvSpPr txBox="1"/>
          <p:nvPr/>
        </p:nvSpPr>
        <p:spPr>
          <a:xfrm>
            <a:off x="176868" y="402672"/>
            <a:ext cx="11838264" cy="6937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Каждый процесс имеет как минимум один поток. Также каждый процесс имеет свое собственное виртуальное адресное пространство и контекст выполнения, а потоки одного процесса разделяют адресное пространство процесса.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2400" dirty="0">
              <a:solidFill>
                <a:srgbClr val="222222"/>
              </a:solidFill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Поток выполнения</a:t>
            </a:r>
            <a:r>
              <a:rPr lang="ru-R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-наименьшая единица обработки, исполнение которой может быть </a:t>
            </a:r>
            <a:r>
              <a:rPr lang="ru-R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назначено</a:t>
            </a:r>
            <a:r>
              <a:rPr lang="ru-R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ядром операционной системы</a:t>
            </a:r>
            <a:r>
              <a:rPr lang="ru-R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Поток</a:t>
            </a:r>
            <a:r>
              <a:rPr lang="ru-RU" sz="2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определенный способ выполнения процесса. Когда один поток изменяет ресурс процесса, это изменение сразу же становится видно другим потокам </a:t>
            </a:r>
            <a:r>
              <a:rPr lang="ru-R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этого процесса.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12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049CB1-6255-4E0D-B763-F5912DB3CAFC}"/>
              </a:ext>
            </a:extLst>
          </p:cNvPr>
          <p:cNvSpPr txBox="1"/>
          <p:nvPr/>
        </p:nvSpPr>
        <p:spPr>
          <a:xfrm>
            <a:off x="323675" y="302003"/>
            <a:ext cx="11544649" cy="534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3200" b="1" u="sng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Диспетчеризация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Диспетчер – </a:t>
            </a:r>
            <a:r>
              <a:rPr lang="ru-RU" sz="2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отправляет процессы на выполнение, выделяет время ЦП и переключает ЦП с одного процесса на другой</a:t>
            </a:r>
            <a:r>
              <a:rPr lang="ru-R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.(наш диспетчер задач)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64845">
              <a:lnSpc>
                <a:spcPct val="150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r>
              <a:rPr lang="ru-RU" sz="2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 его помощью можно в режиме реального времени отслеживать выполняющиеся приложения и запущенные процессы, оценивать загруженность системных ресурсов компьютера и использование сети.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8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683146-1E94-48F7-9606-9CC258DB9C62}"/>
              </a:ext>
            </a:extLst>
          </p:cNvPr>
          <p:cNvSpPr txBox="1"/>
          <p:nvPr/>
        </p:nvSpPr>
        <p:spPr>
          <a:xfrm>
            <a:off x="293615" y="402672"/>
            <a:ext cx="11484528" cy="6476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2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Рассмотрим две модели состояний процессов</a:t>
            </a: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- </a:t>
            </a:r>
            <a:r>
              <a:rPr lang="ru-RU" sz="2400" b="1" u="sng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кольцевая модель состояний процесса (из 3х элементов)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u="sng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-расширенная модель состояний процесса (из 5 элементов)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Конечная цель любой операционной системы – выполнить какую-либо работу, задачу, ответить на запрос пользователя…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Можно выделить три основные состояния процесса: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Выполнения (исполняется на ЦП);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Готовности (временно остановлен);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Блокировки (ожидает внешнего события);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1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0572F73-080B-4CFF-A5BE-1A7477971EE0}"/>
              </a:ext>
            </a:extLst>
          </p:cNvPr>
          <p:cNvSpPr txBox="1"/>
          <p:nvPr/>
        </p:nvSpPr>
        <p:spPr>
          <a:xfrm>
            <a:off x="246075" y="-58723"/>
            <a:ext cx="5995333" cy="7614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Когда процесс может перейти в состояние готовности?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Предположим, что наш процесс выполнялся до ввода данных. До этого момента он был в состоянии выполнения, потом перешел в состояние ожидания(блокировки)— ему нужно подождать, пока мы введем нужную для работы процесса информацию. Затем процесс хотел бы уже перейти в состояние выполнения, так как все необходимые ему данные уже введены, но он попадает в состояние блокировки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так как он не единственный процесс в системе, пока он был в состоянии ожидания(блокировки), его «место под солнцем» занято — 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 как процессор выполняет другой процесс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того , когда данные от пользователя или системы уже поступили процесс переходит на стадию ГОТОВНОСТИ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ждать ему нечего, а выполняться он тоже не может.</a:t>
            </a:r>
          </a:p>
          <a:p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Из состояния готовности процесс может перейти только в состояние выполнения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того, как квант времени исчерпается или же прейдет очередь определенного процесса.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состоянии выполнения может находится только один процесс на один процессор.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Из состояния выполнения процесс может перейти либо в состояние ожидания(блокировки), либо в состояние готовности.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модель состояний процесса">
            <a:hlinkClick r:id="rId2"/>
            <a:extLst>
              <a:ext uri="{FF2B5EF4-FFF2-40B4-BE49-F238E27FC236}">
                <a16:creationId xmlns:a16="http://schemas.microsoft.com/office/drawing/2014/main" id="{55139966-1C44-41CC-A5D1-8A8C20E8C8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519" y="1907577"/>
            <a:ext cx="5788405" cy="343923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DF81C6-E4DB-4B36-A102-6327E289318B}"/>
              </a:ext>
            </a:extLst>
          </p:cNvPr>
          <p:cNvSpPr txBox="1"/>
          <p:nvPr/>
        </p:nvSpPr>
        <p:spPr>
          <a:xfrm>
            <a:off x="6004421" y="1134970"/>
            <a:ext cx="609460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Кольцевая модель состояний процесса из 3х элементов</a:t>
            </a:r>
          </a:p>
        </p:txBody>
      </p:sp>
    </p:spTree>
    <p:extLst>
      <p:ext uri="{BB962C8B-B14F-4D97-AF65-F5344CB8AC3E}">
        <p14:creationId xmlns:p14="http://schemas.microsoft.com/office/powerpoint/2010/main" val="415006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085BF3-CFAA-4E6F-9B23-10444570673A}"/>
              </a:ext>
            </a:extLst>
          </p:cNvPr>
          <p:cNvSpPr txBox="1"/>
          <p:nvPr/>
        </p:nvSpPr>
        <p:spPr>
          <a:xfrm>
            <a:off x="411060" y="505881"/>
            <a:ext cx="11627142" cy="5277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— это активное состояние, во время которого процесс обладает всеми необходимыми ему ресурсами. В этом состоянии процесс непосредственно выполняется процессором.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блокировка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— это пассивное состояние, во время которого процесс заблокирован и не может быть выполнен, потому что ожидает какое-то событие, например, ввода данных или освобождения нужного ему устройства.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Готовность 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это тоже пассивное состояние, процесс тоже заблокирован, но в отличие от состояния ожидания, он заблокирован не по внутренним причинам, а по внешним, независящим от процесса, причинам.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1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5507EC-3C6C-45E1-B6E7-A8AF341441FC}"/>
              </a:ext>
            </a:extLst>
          </p:cNvPr>
          <p:cNvSpPr txBox="1"/>
          <p:nvPr/>
        </p:nvSpPr>
        <p:spPr>
          <a:xfrm>
            <a:off x="176169" y="67112"/>
            <a:ext cx="11720818" cy="6701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Любой процесс находится в нескольких состояниях, в самом простом варианте можно выделить три состояния: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Предположим, что любой процесс начинает свою “жизнь” с состояния 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«Выполнение»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Если был сделан запрос на ввод/вывод, то он осуществляется с некоторой задержкой, ибо ввод/вывод работает медленней чем ЦП, значит появляется некоторое 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ожидание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события (т.е. ожидание ввода/вывода).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Процесс в это время находится в заблокированном состоянии 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«Блокировка». 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Ему диспетчер не выделяет времени ЦП, процесс не может выполнять какую-либо работу пока не выполнится ввод/вывод.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Далее, когда произошел ввод/вывод процесс уже может быть обработаться, его состояние изменяется в состояние 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«Готовность» 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(процесс должен показать диспетчеру о своей готовности выполняться)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Диспетчер при очередном переключении между процессами видит, что есть процесс в состоянии «Готовность» и переключает его в состоянии «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Выполнение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».</a:t>
            </a:r>
            <a:b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этом состоянии «Выполнение», диспетчер передает процессу квант времени ЦП – начинается непосредственное выполнение. Этот круг замкнутый.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Еще одно состояние, когда процесс попадает в «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Готовность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— когда квант процессорного времени, отведенный на выполнение истекает, то происходит так называемый 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таймаут, 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процесс из состояния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«Выполнение» 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переходит в</a:t>
            </a:r>
            <a:r>
              <a:rPr lang="ru-R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«Готовность» 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диспетчер в это время передает управление другому процессу.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9104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64</TotalTime>
  <Words>761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Cambria</vt:lpstr>
      <vt:lpstr>Corbel</vt:lpstr>
      <vt:lpstr>Helvetica</vt:lpstr>
      <vt:lpstr>Базис</vt:lpstr>
      <vt:lpstr>Понятия «процесс» и «поток». Модели состояний процесса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8</cp:revision>
  <dcterms:created xsi:type="dcterms:W3CDTF">2023-09-17T09:06:20Z</dcterms:created>
  <dcterms:modified xsi:type="dcterms:W3CDTF">2023-10-08T08:27:40Z</dcterms:modified>
</cp:coreProperties>
</file>