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352160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Ядро и вспомогательные модули ОС. Ядро в привилегированном режиме. Многословная структура ОС.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728625-3C63-4C36-B29B-52226706D6E0}"/>
              </a:ext>
            </a:extLst>
          </p:cNvPr>
          <p:cNvSpPr txBox="1"/>
          <p:nvPr/>
        </p:nvSpPr>
        <p:spPr>
          <a:xfrm>
            <a:off x="696286" y="889232"/>
            <a:ext cx="1103152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Ядро</a:t>
            </a:r>
            <a:r>
              <a:rPr lang="ru-RU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часть ОС, рационально размещаемая в ОЗУ, которая работает в привилегированном режиме </a:t>
            </a:r>
            <a: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модули ОС выполняющие основные ее функции: управление процессами, памятью, устройствами ввода/вывода, данные модули ядра образуют основу ОС, без них она не работоспособна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D3A760-A90A-4E1F-8E2B-C99FD44D8D01}"/>
              </a:ext>
            </a:extLst>
          </p:cNvPr>
          <p:cNvSpPr txBox="1"/>
          <p:nvPr/>
        </p:nvSpPr>
        <p:spPr>
          <a:xfrm>
            <a:off x="311791" y="109057"/>
            <a:ext cx="11568418" cy="7670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общим подходом к структуризации ОС является разделение всех ее модулей на 2 группы: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buFont typeface="+mj-lt"/>
              <a:buAutoNum type="arabicParenR"/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ЯДРО-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модули выполнения основной функции ОС.</a:t>
            </a:r>
            <a:endParaRPr lang="en-US" sz="18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0" marR="127000" indent="127000" algn="just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Ядро включает модули, выполняющие основные функции ОС: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управление и синхронизация процессов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2)управление памятью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управление вводом-выводом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файловая система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управление прерываниями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Функции, входящие в состав ядра можно разделить на два класса: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класс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Функции для решения внутрисистемных задач организации вычислительного процесса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 функции недоступны для приложений.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класс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Функции для поддержки приложений (доступны приложениям). Приложения обращаются к ядру с запросами - системными вызовами. Функции API обслуживают системные вызовы - предоставляют доступ к ресурсам системы в удобной и компактной форме, без указания деталей их физического расположения.</a:t>
            </a:r>
          </a:p>
          <a:p>
            <a:pPr algn="just">
              <a:lnSpc>
                <a:spcPct val="150000"/>
              </a:lnSpc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 модулей ядра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наиболее часто используемые функции ОС. Скорость выполнения этих функций определяет производительность всей системы в целом. Большинство модулей ядра являются резидентными т.е. ( постоянно находятся в ОП)</a:t>
            </a:r>
            <a:endParaRPr lang="ru-RU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000" marR="254000" indent="-228600" algn="just">
              <a:lnSpc>
                <a:spcPct val="150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2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049CB1-6255-4E0D-B763-F5912DB3CAFC}"/>
              </a:ext>
            </a:extLst>
          </p:cNvPr>
          <p:cNvSpPr txBox="1"/>
          <p:nvPr/>
        </p:nvSpPr>
        <p:spPr>
          <a:xfrm>
            <a:off x="261457" y="92278"/>
            <a:ext cx="11669086" cy="7055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МОДУЛИ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выполнения вспомогательной функции ОС.</a:t>
            </a:r>
            <a:endParaRPr lang="ru-RU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</a:t>
            </a:r>
            <a:r>
              <a:rPr lang="ru-RU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функционально законченный фрагмент программы, оформленный в виде отдельного файла с исходным кодом или поименованной непрерывной её части.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Модули ядра выполняют такие базовые функции ОС, как управление процессами памятью, ввода-вывода.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Модули, выполняющие вспомогательные функции: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8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утилиты</a:t>
            </a:r>
            <a:endParaRPr lang="ru-RU" sz="1200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8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библиотеки</a:t>
            </a:r>
            <a:endParaRPr lang="ru-RU" sz="1200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arenR"/>
            </a:pPr>
            <a:r>
              <a:rPr lang="ru-RU" sz="18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Компиляторы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Вспомогательные модули подразделяются на следующие группы: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Утилиты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(Сжатие, архивирование, проверка, дефрагментация и пр.)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Системные обрабатывающие программы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(редакторы, отладчики, компиляторы и пр.)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дополнительных услуг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(игры, калькулятор и пр.)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Библиотеки процедур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(математических функций и пр.)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Вспомогательные модули ОС загружаются в оперативную память только на время выполнения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(транзитные модули)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находятся в ОП по требованию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8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683146-1E94-48F7-9606-9CC258DB9C62}"/>
              </a:ext>
            </a:extLst>
          </p:cNvPr>
          <p:cNvSpPr txBox="1"/>
          <p:nvPr/>
        </p:nvSpPr>
        <p:spPr>
          <a:xfrm>
            <a:off x="293615" y="402672"/>
            <a:ext cx="11484528" cy="5968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Вспомогательные модули, в отличие от модулей ядра, являются транзитными.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be-BY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Обратим внимание</a:t>
            </a:r>
            <a:r>
              <a:rPr lang="be-BY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то, что многие модули ОС оформлены как обычные приложения. Решение о том, является ли какая-либо программа частью ОС или нет, принимает производитель ОС. Некоторая программа может су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</a:t>
            </a:r>
            <a:r>
              <a:rPr lang="be-BY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ествовать определенное время как пользовательское приложение, а потом стать частью ОС (</a:t>
            </a:r>
            <a:r>
              <a:rPr lang="be-BY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-браузер компании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Microsoft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be-BY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сначала 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поставлялся как отдельное приложение, затем стал частью ОС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Windows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1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Рисунок 13" descr="http://poznayka.org/baza1/132916540303.files/image002.jpg">
            <a:extLst>
              <a:ext uri="{FF2B5EF4-FFF2-40B4-BE49-F238E27FC236}">
                <a16:creationId xmlns:a16="http://schemas.microsoft.com/office/drawing/2014/main" id="{33143A44-D125-48C2-873E-E64E4B042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8326438"/>
            <a:ext cx="2457450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0572F73-080B-4CFF-A5BE-1A7477971EE0}"/>
              </a:ext>
            </a:extLst>
          </p:cNvPr>
          <p:cNvSpPr txBox="1"/>
          <p:nvPr/>
        </p:nvSpPr>
        <p:spPr>
          <a:xfrm>
            <a:off x="335560" y="310393"/>
            <a:ext cx="8806343" cy="6321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Многослойная структура ОС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Аппаратура компьютера должна поддерживать как минимум два режима работы: режим пользователя и привилегированный режим.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 должна работать с исключительными полномочиями, для того чтобы играть роль арбитра в споре приложений за ресурсы компьютера (кому и в каком количестве отдать ресурсов). </a:t>
            </a: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r>
              <a:rPr kumimoji="0" lang="ru-RU" altLang="ru-RU" sz="18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вычислительную систему, работающую под управлением ОС на основе ядра, можно рассматривать как систему, из трех иерархически расположенных </a:t>
            </a:r>
            <a:r>
              <a:rPr kumimoji="0" lang="ru-RU" altLang="ru-RU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слоев: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1)нижний слой образует аппаратура, </a:t>
            </a:r>
            <a:endParaRPr kumimoji="0" lang="ru-RU" altLang="ru-RU" sz="1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2)промежуточный - ядро,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3)утилиты,</a:t>
            </a:r>
            <a:r>
              <a:rPr kumimoji="0" lang="ru-RU" altLang="ru-RU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обрабатывающие программы и приложения,</a:t>
            </a:r>
            <a:r>
              <a:rPr kumimoji="0" lang="ru-RU" altLang="ru-RU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составляют верхний слой</a:t>
            </a:r>
            <a:endParaRPr kumimoji="0" lang="ru-RU" altLang="ru-RU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такой организации приложения не могут напрямую взаимодействовать с аппаратурой, а только через операционную систему и утилиты.</a:t>
            </a: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5" name="Рисунок 13" descr="http://poznayka.org/baza1/132916540303.files/image002.jpg">
            <a:extLst>
              <a:ext uri="{FF2B5EF4-FFF2-40B4-BE49-F238E27FC236}">
                <a16:creationId xmlns:a16="http://schemas.microsoft.com/office/drawing/2014/main" id="{6C427F11-59C5-4706-A1A2-E422F972D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8326438"/>
            <a:ext cx="2457450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06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720059-C82F-473A-B140-9B5649DBEA08}"/>
              </a:ext>
            </a:extLst>
          </p:cNvPr>
          <p:cNvSpPr txBox="1"/>
          <p:nvPr/>
        </p:nvSpPr>
        <p:spPr>
          <a:xfrm>
            <a:off x="4734369" y="487110"/>
            <a:ext cx="6759723" cy="5840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Многослойную структуру вычислительной системы принято изображать в виде системы концентрических окружностей, иллюстрируя тот факт, что каждый слой может взаимодействовать только со смежными слоями. Действительно, при такой организации ОС приложения не могут непосредственно взаимодействовать с аппаратурой, а только через слой ядра.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DEBC179-B924-476C-A92F-61092D384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64" y="1777525"/>
            <a:ext cx="4637792" cy="35721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81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5507EC-3C6C-45E1-B6E7-A8AF341441FC}"/>
              </a:ext>
            </a:extLst>
          </p:cNvPr>
          <p:cNvSpPr txBox="1"/>
          <p:nvPr/>
        </p:nvSpPr>
        <p:spPr>
          <a:xfrm>
            <a:off x="302004" y="285226"/>
            <a:ext cx="11601974" cy="5552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Режимы работы центрального процессора(ЦП):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be-BY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как ядро выполняет все основные функции ОС, то чаще всего именно ядро - та, часть ОС, которая работает в привилегированном режиме,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приложения – в пользовательском режиме.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Kernel mode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(режим ядра или привилегированный режим)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это привилегированный режим работы, в котором код имеет прямой доступ ко всем аппаратным ресурсам и всей памяти, включая адресные пространства всех процессов режима пользователя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обратить внимание, на то, что работа системы с привилегированным ядром замедляется за счет замедления выполнения системных вызовов.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Системный вызов привилегированного ядра инициирует переключение процессора из пользовательского режима в привилегированный, а при возврате к приложению - переключение из привилегированного режима в пользовательский.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D86845-E914-4A63-AF77-C444CCC67ECF}"/>
              </a:ext>
            </a:extLst>
          </p:cNvPr>
          <p:cNvSpPr txBox="1"/>
          <p:nvPr/>
        </p:nvSpPr>
        <p:spPr>
          <a:xfrm>
            <a:off x="270895" y="1202820"/>
            <a:ext cx="11331429" cy="5147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 mode</a:t>
            </a: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(пользовательский режим) –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менее привилегированный по сравнению с режимом ядра режим работы процессора. Он не имеет прямого доступа к аппаратуре. Выполняющийся в этом режиме код непосредственно имеет дело лишь с объектами своего адресного пространства.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Каждое приложение пользовательского режима работает в своем адресном пространстве и защищено тем самым от вмешательства других приложений. Код ядра имеет доступ к областям памяти всех приложений, но сам полностью от них защищен. Приложения обращаются к ядру с запросами на выполнение системных функций.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0A866-0893-47AC-A68C-D3361B8E6D94}"/>
              </a:ext>
            </a:extLst>
          </p:cNvPr>
          <p:cNvSpPr txBox="1"/>
          <p:nvPr/>
        </p:nvSpPr>
        <p:spPr>
          <a:xfrm>
            <a:off x="270895" y="112250"/>
            <a:ext cx="6094602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Режимы работы центрального процессора(ЦП):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8036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20</TotalTime>
  <Words>810</Words>
  <Application>Microsoft Office PowerPoint</Application>
  <PresentationFormat>Широкоэкранный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Базис</vt:lpstr>
      <vt:lpstr>Ядро и вспомогательные модули ОС. Ядро в привилегированном режиме. Многословная структура ОС.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4</cp:revision>
  <dcterms:created xsi:type="dcterms:W3CDTF">2023-09-17T09:06:20Z</dcterms:created>
  <dcterms:modified xsi:type="dcterms:W3CDTF">2023-09-17T09:27:12Z</dcterms:modified>
</cp:coreProperties>
</file>